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48" r:id="rId1"/>
  </p:sldMasterIdLst>
  <p:sldIdLst>
    <p:sldId id="256" r:id="rId2"/>
    <p:sldId id="257" r:id="rId3"/>
    <p:sldId id="267" r:id="rId4"/>
    <p:sldId id="258" r:id="rId5"/>
    <p:sldId id="262" r:id="rId6"/>
    <p:sldId id="263" r:id="rId7"/>
    <p:sldId id="264" r:id="rId8"/>
    <p:sldId id="265" r:id="rId9"/>
    <p:sldId id="266" r:id="rId10"/>
    <p:sldId id="259" r:id="rId11"/>
    <p:sldId id="260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97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21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3050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0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5702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8873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3049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79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792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754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24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68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8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5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775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EE655-0D79-4F31-B8FE-851DF70E3E83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209F796-17FD-4606-A26D-417DBBA47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8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9" r:id="rId1"/>
    <p:sldLayoutId id="2147484350" r:id="rId2"/>
    <p:sldLayoutId id="2147484351" r:id="rId3"/>
    <p:sldLayoutId id="2147484352" r:id="rId4"/>
    <p:sldLayoutId id="2147484353" r:id="rId5"/>
    <p:sldLayoutId id="2147484354" r:id="rId6"/>
    <p:sldLayoutId id="2147484355" r:id="rId7"/>
    <p:sldLayoutId id="2147484356" r:id="rId8"/>
    <p:sldLayoutId id="2147484357" r:id="rId9"/>
    <p:sldLayoutId id="2147484358" r:id="rId10"/>
    <p:sldLayoutId id="2147484359" r:id="rId11"/>
    <p:sldLayoutId id="2147484360" r:id="rId12"/>
    <p:sldLayoutId id="2147484361" r:id="rId13"/>
    <p:sldLayoutId id="2147484362" r:id="rId14"/>
    <p:sldLayoutId id="2147484363" r:id="rId15"/>
    <p:sldLayoutId id="21474843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lements.envato.com/sound-effects" TargetMode="External"/><Relationship Id="rId2" Type="http://schemas.openxmlformats.org/officeDocument/2006/relationships/hyperlink" Target="https://mixkit.co/free-sound-effects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5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20684" y="1233577"/>
            <a:ext cx="8915399" cy="1257803"/>
          </a:xfrm>
        </p:spPr>
        <p:txBody>
          <a:bodyPr>
            <a:normAutofit/>
          </a:bodyPr>
          <a:lstStyle/>
          <a:p>
            <a:r>
              <a:rPr lang="en-US" dirty="0" smtClean="0"/>
              <a:t>Weekly </a:t>
            </a:r>
            <a:r>
              <a:rPr lang="en-US" dirty="0"/>
              <a:t>P</a:t>
            </a:r>
            <a:r>
              <a:rPr lang="en-US" dirty="0" smtClean="0"/>
              <a:t>roject Status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88233" y="3593410"/>
            <a:ext cx="8042694" cy="2721126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en-US" sz="1900" b="1" dirty="0" smtClean="0">
                <a:solidFill>
                  <a:srgbClr val="002060"/>
                </a:solidFill>
              </a:rPr>
              <a:t>Team Members</a:t>
            </a:r>
          </a:p>
          <a:p>
            <a:pPr algn="r"/>
            <a:r>
              <a:rPr lang="en-US" sz="1700" dirty="0" err="1" smtClean="0">
                <a:solidFill>
                  <a:srgbClr val="002060"/>
                </a:solidFill>
              </a:rPr>
              <a:t>Mumtahina</a:t>
            </a:r>
            <a:r>
              <a:rPr lang="en-US" sz="1700" dirty="0" smtClean="0">
                <a:solidFill>
                  <a:srgbClr val="002060"/>
                </a:solidFill>
              </a:rPr>
              <a:t> </a:t>
            </a:r>
            <a:r>
              <a:rPr lang="en-US" sz="1700" dirty="0" err="1" smtClean="0">
                <a:solidFill>
                  <a:srgbClr val="002060"/>
                </a:solidFill>
              </a:rPr>
              <a:t>Mim</a:t>
            </a:r>
            <a:r>
              <a:rPr lang="en-US" sz="1700" dirty="0" smtClean="0">
                <a:solidFill>
                  <a:srgbClr val="002060"/>
                </a:solidFill>
              </a:rPr>
              <a:t> (2095)</a:t>
            </a:r>
          </a:p>
          <a:p>
            <a:pPr algn="r"/>
            <a:r>
              <a:rPr lang="en-US" sz="1700" dirty="0" smtClean="0">
                <a:solidFill>
                  <a:srgbClr val="002060"/>
                </a:solidFill>
              </a:rPr>
              <a:t>MD. </a:t>
            </a:r>
            <a:r>
              <a:rPr lang="en-US" sz="1700" dirty="0" err="1" smtClean="0">
                <a:solidFill>
                  <a:srgbClr val="002060"/>
                </a:solidFill>
              </a:rPr>
              <a:t>Nazmul</a:t>
            </a:r>
            <a:r>
              <a:rPr lang="en-US" sz="1700" dirty="0" smtClean="0">
                <a:solidFill>
                  <a:srgbClr val="002060"/>
                </a:solidFill>
              </a:rPr>
              <a:t> </a:t>
            </a:r>
            <a:r>
              <a:rPr lang="en-US" sz="1700" dirty="0" err="1" smtClean="0">
                <a:solidFill>
                  <a:srgbClr val="002060"/>
                </a:solidFill>
              </a:rPr>
              <a:t>Alam</a:t>
            </a:r>
            <a:r>
              <a:rPr lang="en-US" sz="1700" dirty="0" smtClean="0">
                <a:solidFill>
                  <a:srgbClr val="002060"/>
                </a:solidFill>
              </a:rPr>
              <a:t> Khan </a:t>
            </a:r>
            <a:r>
              <a:rPr lang="en-US" sz="1700" dirty="0" err="1" smtClean="0">
                <a:solidFill>
                  <a:srgbClr val="002060"/>
                </a:solidFill>
              </a:rPr>
              <a:t>Akram</a:t>
            </a:r>
            <a:r>
              <a:rPr lang="en-US" sz="1700" dirty="0" smtClean="0">
                <a:solidFill>
                  <a:srgbClr val="002060"/>
                </a:solidFill>
              </a:rPr>
              <a:t> (1941)</a:t>
            </a:r>
          </a:p>
          <a:p>
            <a:pPr algn="r"/>
            <a:r>
              <a:rPr lang="en-US" sz="1700" dirty="0" smtClean="0">
                <a:solidFill>
                  <a:srgbClr val="002060"/>
                </a:solidFill>
              </a:rPr>
              <a:t> </a:t>
            </a:r>
            <a:r>
              <a:rPr lang="en-US" sz="1700" dirty="0" err="1" smtClean="0">
                <a:solidFill>
                  <a:srgbClr val="002060"/>
                </a:solidFill>
              </a:rPr>
              <a:t>Mehedi</a:t>
            </a:r>
            <a:r>
              <a:rPr lang="en-US" sz="1700" dirty="0" smtClean="0">
                <a:solidFill>
                  <a:srgbClr val="002060"/>
                </a:solidFill>
              </a:rPr>
              <a:t> Hasan (346) </a:t>
            </a:r>
          </a:p>
          <a:p>
            <a:pPr algn="r"/>
            <a:r>
              <a:rPr lang="en-US" sz="1700" dirty="0" err="1" smtClean="0">
                <a:solidFill>
                  <a:srgbClr val="002060"/>
                </a:solidFill>
              </a:rPr>
              <a:t>Jannatul</a:t>
            </a:r>
            <a:r>
              <a:rPr lang="en-US" sz="1700" dirty="0" smtClean="0">
                <a:solidFill>
                  <a:srgbClr val="002060"/>
                </a:solidFill>
              </a:rPr>
              <a:t> </a:t>
            </a:r>
            <a:r>
              <a:rPr lang="en-US" sz="1700" dirty="0" err="1" smtClean="0">
                <a:solidFill>
                  <a:srgbClr val="002060"/>
                </a:solidFill>
              </a:rPr>
              <a:t>Mawa</a:t>
            </a:r>
            <a:r>
              <a:rPr lang="en-US" sz="1700" dirty="0" smtClean="0">
                <a:solidFill>
                  <a:srgbClr val="002060"/>
                </a:solidFill>
              </a:rPr>
              <a:t> (1943) </a:t>
            </a:r>
          </a:p>
          <a:p>
            <a:pPr algn="r"/>
            <a:r>
              <a:rPr lang="en-US" sz="1700" dirty="0" err="1" smtClean="0">
                <a:solidFill>
                  <a:srgbClr val="002060"/>
                </a:solidFill>
              </a:rPr>
              <a:t>Dilara</a:t>
            </a:r>
            <a:r>
              <a:rPr lang="en-US" sz="1700" dirty="0" smtClean="0">
                <a:solidFill>
                  <a:srgbClr val="002060"/>
                </a:solidFill>
              </a:rPr>
              <a:t> Yasmin (295) </a:t>
            </a:r>
          </a:p>
          <a:p>
            <a:pPr algn="r"/>
            <a:r>
              <a:rPr lang="en-US" sz="1700" dirty="0" smtClean="0">
                <a:solidFill>
                  <a:srgbClr val="002060"/>
                </a:solidFill>
              </a:rPr>
              <a:t>Md. </a:t>
            </a:r>
            <a:r>
              <a:rPr lang="en-US" sz="1700" dirty="0" err="1" smtClean="0">
                <a:solidFill>
                  <a:srgbClr val="002060"/>
                </a:solidFill>
              </a:rPr>
              <a:t>Mahadi</a:t>
            </a:r>
            <a:r>
              <a:rPr lang="en-US" sz="1700" dirty="0" smtClean="0">
                <a:solidFill>
                  <a:srgbClr val="002060"/>
                </a:solidFill>
              </a:rPr>
              <a:t> Islam (2465) </a:t>
            </a:r>
          </a:p>
          <a:p>
            <a:pPr algn="r"/>
            <a:r>
              <a:rPr lang="en-US" sz="1700" dirty="0" smtClean="0">
                <a:solidFill>
                  <a:srgbClr val="002060"/>
                </a:solidFill>
              </a:rPr>
              <a:t>Md. </a:t>
            </a:r>
            <a:r>
              <a:rPr lang="en-US" sz="1700" dirty="0" err="1" smtClean="0">
                <a:solidFill>
                  <a:srgbClr val="002060"/>
                </a:solidFill>
              </a:rPr>
              <a:t>Hemal</a:t>
            </a:r>
            <a:r>
              <a:rPr lang="en-US" sz="1700" dirty="0" smtClean="0">
                <a:solidFill>
                  <a:srgbClr val="002060"/>
                </a:solidFill>
              </a:rPr>
              <a:t> Rahman (344)</a:t>
            </a:r>
            <a:endParaRPr lang="en-US" sz="17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1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Hindrances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Lack of proper sketching tool.</a:t>
            </a:r>
          </a:p>
          <a:p>
            <a:r>
              <a:rPr lang="en-US" dirty="0"/>
              <a:t> </a:t>
            </a:r>
            <a:r>
              <a:rPr lang="en-US" dirty="0" smtClean="0"/>
              <a:t>Softwares are expensive.</a:t>
            </a:r>
          </a:p>
          <a:p>
            <a:r>
              <a:rPr lang="en-US" dirty="0" smtClean="0"/>
              <a:t> Modeling.</a:t>
            </a:r>
          </a:p>
          <a:p>
            <a:r>
              <a:rPr lang="en-US" dirty="0" smtClean="0"/>
              <a:t> Character rigging.</a:t>
            </a:r>
          </a:p>
          <a:p>
            <a:r>
              <a:rPr lang="en-US" dirty="0" smtClean="0"/>
              <a:t> Motion.</a:t>
            </a:r>
          </a:p>
        </p:txBody>
      </p:sp>
    </p:spTree>
    <p:extLst>
      <p:ext uri="{BB962C8B-B14F-4D97-AF65-F5344CB8AC3E}">
        <p14:creationId xmlns:p14="http://schemas.microsoft.com/office/powerpoint/2010/main" val="273732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 progress proposal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Voice Recording.</a:t>
            </a:r>
          </a:p>
          <a:p>
            <a:r>
              <a:rPr lang="en-US" dirty="0" smtClean="0"/>
              <a:t>Sound Mixing.</a:t>
            </a:r>
          </a:p>
          <a:p>
            <a:r>
              <a:rPr lang="en-US" dirty="0" smtClean="0"/>
              <a:t>Creating rest of the animation elements.</a:t>
            </a:r>
          </a:p>
          <a:p>
            <a:r>
              <a:rPr lang="en-US" dirty="0" smtClean="0"/>
              <a:t>Video Editing.</a:t>
            </a:r>
          </a:p>
          <a:p>
            <a:r>
              <a:rPr lang="en-US" dirty="0" smtClean="0"/>
              <a:t>Adding Effects.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41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1975449"/>
            <a:ext cx="9601196" cy="390041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6600" dirty="0" smtClean="0"/>
          </a:p>
          <a:p>
            <a:pPr marL="0" indent="0" algn="ctr">
              <a:buNone/>
            </a:pPr>
            <a:r>
              <a:rPr lang="en-US" sz="7200" dirty="0" smtClean="0"/>
              <a:t>Thank You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97568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1"/>
                </a:solidFill>
                <a:latin typeface="Bell MT" panose="02020503060305020303" pitchFamily="18" charset="0"/>
              </a:rPr>
              <a:t>Clean JU </a:t>
            </a:r>
            <a:r>
              <a:rPr lang="en-US" dirty="0" smtClean="0"/>
              <a:t>is an animation based project focusing on an important issue: </a:t>
            </a:r>
            <a:r>
              <a:rPr lang="en-US" dirty="0" smtClean="0">
                <a:solidFill>
                  <a:schemeClr val="tx1"/>
                </a:solidFill>
              </a:rPr>
              <a:t>placing sufficient dustbins </a:t>
            </a:r>
            <a:r>
              <a:rPr lang="en-US" dirty="0" smtClean="0"/>
              <a:t>in Jahangirnagar University campus.</a:t>
            </a:r>
          </a:p>
          <a:p>
            <a:pPr marL="0" indent="0">
              <a:buNone/>
            </a:pPr>
            <a:r>
              <a:rPr lang="en-US" dirty="0"/>
              <a:t>To create an awareness video on keeping JU environment clean.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772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87" y="568065"/>
            <a:ext cx="9601196" cy="751777"/>
          </a:xfrm>
        </p:spPr>
        <p:txBody>
          <a:bodyPr>
            <a:normAutofit/>
          </a:bodyPr>
          <a:lstStyle/>
          <a:p>
            <a:r>
              <a:rPr lang="en-US" dirty="0" smtClean="0"/>
              <a:t>Project Contributors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87" y="1595887"/>
            <a:ext cx="9601196" cy="4753155"/>
          </a:xfrm>
        </p:spPr>
        <p:txBody>
          <a:bodyPr>
            <a:normAutofit/>
          </a:bodyPr>
          <a:lstStyle/>
          <a:p>
            <a:r>
              <a:rPr lang="en-US" dirty="0" smtClean="0"/>
              <a:t>Project Manager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/>
              <a:t>Mumtahina</a:t>
            </a:r>
            <a:r>
              <a:rPr lang="en-US" dirty="0" smtClean="0"/>
              <a:t> </a:t>
            </a:r>
            <a:r>
              <a:rPr lang="en-US" dirty="0" err="1" smtClean="0"/>
              <a:t>MIm</a:t>
            </a:r>
            <a:endParaRPr lang="en-US" dirty="0" smtClean="0"/>
          </a:p>
          <a:p>
            <a:r>
              <a:rPr lang="en-US" dirty="0" smtClean="0"/>
              <a:t>Script writer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/>
              <a:t>Mehedi</a:t>
            </a:r>
            <a:r>
              <a:rPr lang="en-US" dirty="0" smtClean="0"/>
              <a:t> </a:t>
            </a:r>
            <a:r>
              <a:rPr lang="en-US" dirty="0" smtClean="0"/>
              <a:t>Hasan, </a:t>
            </a:r>
            <a:r>
              <a:rPr lang="en-US" dirty="0" err="1"/>
              <a:t>Md.Hemal</a:t>
            </a:r>
            <a:r>
              <a:rPr lang="en-US" dirty="0"/>
              <a:t> Rahman</a:t>
            </a:r>
          </a:p>
          <a:p>
            <a:r>
              <a:rPr lang="en-US" dirty="0" smtClean="0"/>
              <a:t>Art Director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/>
              <a:t>Jannatul</a:t>
            </a:r>
            <a:r>
              <a:rPr lang="en-US" dirty="0" smtClean="0"/>
              <a:t> </a:t>
            </a:r>
            <a:r>
              <a:rPr lang="en-US" dirty="0" err="1" smtClean="0"/>
              <a:t>Mawa</a:t>
            </a:r>
            <a:r>
              <a:rPr lang="en-US" dirty="0" smtClean="0"/>
              <a:t>, </a:t>
            </a:r>
            <a:r>
              <a:rPr lang="en-US" dirty="0" err="1" smtClean="0"/>
              <a:t>Dilara</a:t>
            </a:r>
            <a:r>
              <a:rPr lang="en-US" dirty="0" smtClean="0"/>
              <a:t> </a:t>
            </a:r>
            <a:r>
              <a:rPr lang="en-US" dirty="0"/>
              <a:t>Yasmin</a:t>
            </a:r>
          </a:p>
          <a:p>
            <a:r>
              <a:rPr lang="en-US" dirty="0" smtClean="0"/>
              <a:t>UI Designer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/>
              <a:t>Md.Nazmul</a:t>
            </a:r>
            <a:r>
              <a:rPr lang="en-US" dirty="0" smtClean="0"/>
              <a:t> </a:t>
            </a:r>
            <a:r>
              <a:rPr lang="en-US" dirty="0" err="1"/>
              <a:t>Alam</a:t>
            </a:r>
            <a:r>
              <a:rPr lang="en-US" dirty="0"/>
              <a:t> Khan</a:t>
            </a:r>
          </a:p>
          <a:p>
            <a:r>
              <a:rPr lang="en-US" dirty="0" smtClean="0"/>
              <a:t>Production Artist(Voice)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dirty="0" err="1"/>
              <a:t>Mahadi</a:t>
            </a:r>
            <a:r>
              <a:rPr lang="en-US" dirty="0"/>
              <a:t> Islam, </a:t>
            </a:r>
            <a:r>
              <a:rPr lang="en-US" dirty="0" err="1"/>
              <a:t>Mehedi</a:t>
            </a:r>
            <a:r>
              <a:rPr lang="en-US" dirty="0"/>
              <a:t> </a:t>
            </a:r>
            <a:r>
              <a:rPr lang="en-US" dirty="0" smtClean="0"/>
              <a:t>Hasan, </a:t>
            </a:r>
            <a:r>
              <a:rPr lang="en-US" dirty="0" err="1"/>
              <a:t>Md.Nazmul</a:t>
            </a:r>
            <a:r>
              <a:rPr lang="en-US" dirty="0"/>
              <a:t> </a:t>
            </a:r>
            <a:r>
              <a:rPr lang="en-US" dirty="0" err="1"/>
              <a:t>Alam</a:t>
            </a:r>
            <a:endParaRPr lang="en-US" dirty="0" smtClean="0"/>
          </a:p>
          <a:p>
            <a:r>
              <a:rPr lang="en-US" dirty="0" smtClean="0"/>
              <a:t>Production Artist(Sketch)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dirty="0" err="1"/>
              <a:t>Mumtahina</a:t>
            </a:r>
            <a:r>
              <a:rPr lang="en-US" dirty="0"/>
              <a:t> </a:t>
            </a:r>
            <a:r>
              <a:rPr lang="en-US" dirty="0" err="1"/>
              <a:t>Mim</a:t>
            </a:r>
            <a:r>
              <a:rPr lang="en-US" dirty="0"/>
              <a:t>, </a:t>
            </a:r>
            <a:r>
              <a:rPr lang="en-US" dirty="0" err="1"/>
              <a:t>Jannatul</a:t>
            </a:r>
            <a:r>
              <a:rPr lang="en-US" dirty="0"/>
              <a:t> </a:t>
            </a:r>
            <a:r>
              <a:rPr lang="en-US" dirty="0" err="1"/>
              <a:t>Mawa</a:t>
            </a:r>
            <a:endParaRPr lang="en-US" dirty="0" smtClean="0"/>
          </a:p>
          <a:p>
            <a:r>
              <a:rPr lang="en-US" dirty="0" smtClean="0"/>
              <a:t>Sound </a:t>
            </a:r>
            <a:r>
              <a:rPr lang="en-US" dirty="0" smtClean="0"/>
              <a:t>Designer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/>
              <a:t>Jannatul</a:t>
            </a:r>
            <a:r>
              <a:rPr lang="en-US" dirty="0" smtClean="0"/>
              <a:t> </a:t>
            </a:r>
            <a:r>
              <a:rPr lang="en-US" dirty="0" err="1" smtClean="0"/>
              <a:t>Mawa</a:t>
            </a:r>
            <a:r>
              <a:rPr lang="en-US" dirty="0" smtClean="0"/>
              <a:t>, </a:t>
            </a:r>
            <a:r>
              <a:rPr lang="en-US" dirty="0" err="1" smtClean="0"/>
              <a:t>Mumtahina</a:t>
            </a:r>
            <a:r>
              <a:rPr lang="en-US" dirty="0" smtClean="0"/>
              <a:t> </a:t>
            </a:r>
            <a:r>
              <a:rPr lang="en-US" dirty="0" err="1" smtClean="0"/>
              <a:t>Mim</a:t>
            </a:r>
            <a:r>
              <a:rPr lang="en-US" dirty="0"/>
              <a:t>, </a:t>
            </a:r>
            <a:r>
              <a:rPr lang="en-US" dirty="0" err="1"/>
              <a:t>Dilara</a:t>
            </a:r>
            <a:r>
              <a:rPr lang="en-US" dirty="0"/>
              <a:t> </a:t>
            </a:r>
            <a:r>
              <a:rPr lang="en-US" dirty="0" smtClean="0"/>
              <a:t>Yasmin</a:t>
            </a:r>
            <a:endParaRPr lang="en-US" dirty="0"/>
          </a:p>
          <a:p>
            <a:r>
              <a:rPr lang="en-US" dirty="0" smtClean="0"/>
              <a:t>Video Editor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/>
              <a:t>Md.Nazmul</a:t>
            </a:r>
            <a:r>
              <a:rPr lang="en-US" dirty="0" smtClean="0"/>
              <a:t> </a:t>
            </a:r>
            <a:r>
              <a:rPr lang="en-US" dirty="0" err="1"/>
              <a:t>Alam</a:t>
            </a:r>
            <a:r>
              <a:rPr lang="en-US" dirty="0"/>
              <a:t> </a:t>
            </a:r>
            <a:r>
              <a:rPr lang="en-US" dirty="0" smtClean="0"/>
              <a:t>Khan, </a:t>
            </a:r>
            <a:r>
              <a:rPr lang="en-US" dirty="0" err="1" smtClean="0"/>
              <a:t>Mehedi</a:t>
            </a:r>
            <a:r>
              <a:rPr lang="en-US" dirty="0" smtClean="0"/>
              <a:t> Hasan, </a:t>
            </a:r>
            <a:r>
              <a:rPr lang="en-US" dirty="0" err="1" smtClean="0"/>
              <a:t>Md.Hemal</a:t>
            </a:r>
            <a:r>
              <a:rPr lang="en-US" dirty="0" smtClean="0"/>
              <a:t> </a:t>
            </a:r>
            <a:r>
              <a:rPr lang="en-US" dirty="0"/>
              <a:t>Rahman</a:t>
            </a:r>
          </a:p>
          <a:p>
            <a:r>
              <a:rPr lang="en-US" dirty="0"/>
              <a:t>Animators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All </a:t>
            </a:r>
            <a:r>
              <a:rPr lang="en-US" dirty="0"/>
              <a:t>team members</a:t>
            </a:r>
          </a:p>
        </p:txBody>
      </p:sp>
    </p:spTree>
    <p:extLst>
      <p:ext uri="{BB962C8B-B14F-4D97-AF65-F5344CB8AC3E}">
        <p14:creationId xmlns:p14="http://schemas.microsoft.com/office/powerpoint/2010/main" val="1846044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5781" y="671582"/>
            <a:ext cx="9601196" cy="786283"/>
          </a:xfrm>
        </p:spPr>
        <p:txBody>
          <a:bodyPr>
            <a:normAutofit/>
          </a:bodyPr>
          <a:lstStyle/>
          <a:p>
            <a:r>
              <a:rPr lang="en-US" dirty="0" smtClean="0"/>
              <a:t>Progress so far..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5781" y="2006082"/>
            <a:ext cx="8303979" cy="416180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1600" b="1" dirty="0" smtClean="0"/>
              <a:t>Tools Selected: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400" dirty="0" err="1" smtClean="0"/>
              <a:t>Kdenlive</a:t>
            </a:r>
            <a:endParaRPr lang="en-US" sz="14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400" dirty="0" smtClean="0"/>
              <a:t>Blender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400" dirty="0" err="1" smtClean="0"/>
              <a:t>FlipaClip</a:t>
            </a:r>
            <a:endParaRPr lang="en-US" sz="14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400" dirty="0" err="1" smtClean="0"/>
              <a:t>Krita</a:t>
            </a:r>
            <a:endParaRPr lang="en-US" sz="14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400" dirty="0" smtClean="0"/>
              <a:t>Adobe After Effects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600" b="1" dirty="0" smtClean="0"/>
              <a:t>Storyboarding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600" b="1" dirty="0" smtClean="0"/>
              <a:t> Script Writing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1600" b="1" dirty="0" smtClean="0"/>
              <a:t> Background </a:t>
            </a:r>
            <a:r>
              <a:rPr lang="en-US" sz="1600" b="1" dirty="0"/>
              <a:t>S</a:t>
            </a:r>
            <a:r>
              <a:rPr lang="en-US" sz="1600" b="1" dirty="0" smtClean="0"/>
              <a:t>ound </a:t>
            </a:r>
            <a:r>
              <a:rPr lang="en-US" sz="1600" b="1" dirty="0"/>
              <a:t>S</a:t>
            </a:r>
            <a:r>
              <a:rPr lang="en-US" sz="1600" b="1" dirty="0" smtClean="0"/>
              <a:t>election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400" dirty="0" err="1" smtClean="0"/>
              <a:t>Mixkit</a:t>
            </a:r>
            <a:r>
              <a:rPr lang="en-US" sz="1400" dirty="0"/>
              <a:t>: </a:t>
            </a:r>
            <a:r>
              <a:rPr lang="en-US" sz="1400" u="sng" dirty="0" smtClean="0">
                <a:ln>
                  <a:solidFill>
                    <a:schemeClr val="accent1"/>
                  </a:solidFill>
                </a:ln>
                <a:solidFill>
                  <a:schemeClr val="accent1">
                    <a:lumMod val="75000"/>
                  </a:schemeClr>
                </a:solidFill>
                <a:hlinkClick r:id="rId2"/>
              </a:rPr>
              <a:t>https://mixkit.co/free-sound-effects/</a:t>
            </a:r>
            <a:endParaRPr lang="en-US" sz="1400" dirty="0" smtClean="0">
              <a:ln>
                <a:solidFill>
                  <a:schemeClr val="accent1"/>
                </a:solidFill>
              </a:ln>
              <a:solidFill>
                <a:schemeClr val="accent1">
                  <a:lumMod val="75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400" dirty="0" err="1" smtClean="0"/>
              <a:t>Envato</a:t>
            </a:r>
            <a:r>
              <a:rPr lang="en-US" sz="1400" dirty="0" smtClean="0"/>
              <a:t>: </a:t>
            </a:r>
            <a:r>
              <a:rPr lang="en-US" sz="1400" dirty="0" smtClean="0">
                <a:ln>
                  <a:solidFill>
                    <a:schemeClr val="accent1"/>
                  </a:solidFill>
                </a:ln>
                <a:solidFill>
                  <a:schemeClr val="accent1">
                    <a:lumMod val="75000"/>
                  </a:schemeClr>
                </a:solidFill>
                <a:hlinkClick r:id="rId3"/>
              </a:rPr>
              <a:t>https</a:t>
            </a:r>
            <a:r>
              <a:rPr lang="en-US" sz="1400" dirty="0">
                <a:ln>
                  <a:solidFill>
                    <a:schemeClr val="accent1"/>
                  </a:solidFill>
                </a:ln>
                <a:solidFill>
                  <a:schemeClr val="accent1">
                    <a:lumMod val="75000"/>
                  </a:schemeClr>
                </a:solidFill>
                <a:hlinkClick r:id="rId3"/>
              </a:rPr>
              <a:t>://</a:t>
            </a:r>
            <a:r>
              <a:rPr lang="en-US" sz="1400" dirty="0" smtClean="0">
                <a:ln>
                  <a:solidFill>
                    <a:schemeClr val="accent1"/>
                  </a:solidFill>
                </a:ln>
                <a:solidFill>
                  <a:schemeClr val="accent1">
                    <a:lumMod val="75000"/>
                  </a:schemeClr>
                </a:solidFill>
                <a:hlinkClick r:id="rId3"/>
              </a:rPr>
              <a:t>elements.envato.com/sound-effects</a:t>
            </a:r>
            <a:endParaRPr lang="en-US" sz="1400" dirty="0" smtClean="0">
              <a:ln>
                <a:solidFill>
                  <a:schemeClr val="accent1"/>
                </a:solidFill>
              </a:ln>
              <a:solidFill>
                <a:schemeClr val="accent1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1600" b="1" dirty="0" smtClean="0"/>
              <a:t>Welcome frame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800" b="1" dirty="0"/>
          </a:p>
        </p:txBody>
      </p:sp>
    </p:spTree>
    <p:extLst>
      <p:ext uri="{BB962C8B-B14F-4D97-AF65-F5344CB8AC3E}">
        <p14:creationId xmlns:p14="http://schemas.microsoft.com/office/powerpoint/2010/main" val="63363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 Board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5677236"/>
              </p:ext>
            </p:extLst>
          </p:nvPr>
        </p:nvGraphicFramePr>
        <p:xfrm>
          <a:off x="2589213" y="1431924"/>
          <a:ext cx="9104946" cy="51822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34982"/>
                <a:gridCol w="3034982"/>
                <a:gridCol w="3034982"/>
              </a:tblGrid>
              <a:tr h="518223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560" y="1493642"/>
            <a:ext cx="2804160" cy="49173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560" y="1493641"/>
            <a:ext cx="2794000" cy="49173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552" t="4726" r="5159" b="4730"/>
          <a:stretch/>
        </p:blipFill>
        <p:spPr>
          <a:xfrm>
            <a:off x="8788400" y="1493641"/>
            <a:ext cx="2716212" cy="27228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73" t="16571" r="9253" b="23209"/>
          <a:stretch/>
        </p:blipFill>
        <p:spPr>
          <a:xfrm>
            <a:off x="8788400" y="4297680"/>
            <a:ext cx="2716211" cy="211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94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Script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651301"/>
              </p:ext>
            </p:extLst>
          </p:nvPr>
        </p:nvGraphicFramePr>
        <p:xfrm>
          <a:off x="2592388" y="1362074"/>
          <a:ext cx="9111933" cy="51911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37311"/>
                <a:gridCol w="3037311"/>
                <a:gridCol w="3037311"/>
              </a:tblGrid>
              <a:tr h="51911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524443"/>
              </p:ext>
            </p:extLst>
          </p:nvPr>
        </p:nvGraphicFramePr>
        <p:xfrm>
          <a:off x="2958685" y="1719580"/>
          <a:ext cx="8003956" cy="46507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01978"/>
                <a:gridCol w="4001978"/>
              </a:tblGrid>
              <a:tr h="46507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9" t="8889"/>
          <a:stretch/>
        </p:blipFill>
        <p:spPr>
          <a:xfrm>
            <a:off x="3379007" y="1769526"/>
            <a:ext cx="3143713" cy="446604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802" y="1769526"/>
            <a:ext cx="3149600" cy="446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88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Completed part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3859595"/>
              </p:ext>
            </p:extLst>
          </p:nvPr>
        </p:nvGraphicFramePr>
        <p:xfrm>
          <a:off x="1295400" y="2557462"/>
          <a:ext cx="9677400" cy="32321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27430"/>
                <a:gridCol w="5149970"/>
              </a:tblGrid>
              <a:tr h="323214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7" name="Right Arrow 6"/>
          <p:cNvSpPr/>
          <p:nvPr/>
        </p:nvSpPr>
        <p:spPr>
          <a:xfrm>
            <a:off x="5295489" y="3989237"/>
            <a:ext cx="788626" cy="341551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YouCut_20221205_18021203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02576" y="2816405"/>
            <a:ext cx="4777274" cy="26872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900"/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46" t="11852" r="8889" b="6667"/>
          <a:stretch/>
        </p:blipFill>
        <p:spPr>
          <a:xfrm>
            <a:off x="1412240" y="2579001"/>
            <a:ext cx="4064000" cy="316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39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941285"/>
            <a:ext cx="8915400" cy="216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63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Dashboard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4894" y="2133600"/>
            <a:ext cx="6264037" cy="377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16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275</TotalTime>
  <Words>253</Words>
  <Application>Microsoft Office PowerPoint</Application>
  <PresentationFormat>Widescreen</PresentationFormat>
  <Paragraphs>56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Bell MT</vt:lpstr>
      <vt:lpstr>Century Gothic</vt:lpstr>
      <vt:lpstr>Wingdings</vt:lpstr>
      <vt:lpstr>Wingdings 3</vt:lpstr>
      <vt:lpstr>Wisp</vt:lpstr>
      <vt:lpstr>Weekly Project Status</vt:lpstr>
      <vt:lpstr>Objective</vt:lpstr>
      <vt:lpstr>Project Contributors</vt:lpstr>
      <vt:lpstr>Progress so far..</vt:lpstr>
      <vt:lpstr>Story Board</vt:lpstr>
      <vt:lpstr>Script</vt:lpstr>
      <vt:lpstr>Completed part</vt:lpstr>
      <vt:lpstr>Project Overview</vt:lpstr>
      <vt:lpstr>Project Dashboard</vt:lpstr>
      <vt:lpstr>Hindrances</vt:lpstr>
      <vt:lpstr>Next week progress proposal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Project Status</dc:title>
  <dc:creator>Windows User</dc:creator>
  <cp:lastModifiedBy>Windows User</cp:lastModifiedBy>
  <cp:revision>49</cp:revision>
  <dcterms:created xsi:type="dcterms:W3CDTF">2022-12-06T12:34:36Z</dcterms:created>
  <dcterms:modified xsi:type="dcterms:W3CDTF">2022-12-07T02:38:35Z</dcterms:modified>
</cp:coreProperties>
</file>

<file path=docProps/thumbnail.jpeg>
</file>